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46"/>
    <p:restoredTop sz="94643"/>
  </p:normalViewPr>
  <p:slideViewPr>
    <p:cSldViewPr snapToGrid="0" snapToObjects="1">
      <p:cViewPr varScale="1">
        <p:scale>
          <a:sx n="86" d="100"/>
          <a:sy n="86" d="100"/>
        </p:scale>
        <p:origin x="121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6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7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721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451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176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26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575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141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026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606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245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C6E17-2D83-824A-8EAE-A842F18B2433}" type="datetimeFigureOut">
              <a:rPr lang="en-US" smtClean="0"/>
              <a:t>1/4/17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26A2A-FEAB-8340-8D96-B98900A28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2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9343"/>
          <a:stretch/>
        </p:blipFill>
        <p:spPr>
          <a:xfrm rot="16200000">
            <a:off x="-584946" y="593482"/>
            <a:ext cx="6873444" cy="56864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5599" t="45045" r="44746" b="40228"/>
          <a:stretch/>
        </p:blipFill>
        <p:spPr>
          <a:xfrm rot="5400000" flipH="1">
            <a:off x="3997561" y="1712824"/>
            <a:ext cx="6858000" cy="34287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676060" y="21836"/>
            <a:ext cx="34679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2800" dirty="0" err="1" smtClean="0">
                <a:solidFill>
                  <a:schemeClr val="bg1"/>
                </a:solidFill>
              </a:rPr>
              <a:t>Sphenochlea</a:t>
            </a:r>
            <a:r>
              <a:rPr lang="sv-SE" sz="2800" dirty="0" smtClean="0">
                <a:solidFill>
                  <a:schemeClr val="bg1"/>
                </a:solidFill>
              </a:rPr>
              <a:t> </a:t>
            </a:r>
            <a:r>
              <a:rPr lang="sv-SE" sz="2800" dirty="0" err="1" smtClean="0">
                <a:solidFill>
                  <a:schemeClr val="bg1"/>
                </a:solidFill>
              </a:rPr>
              <a:t>zealanica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122" y="4428225"/>
            <a:ext cx="1815939" cy="2427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13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</Words>
  <Application>Microsoft Macintosh PowerPoint</Application>
  <PresentationFormat>On-screen Show (4:3)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Bob</dc:creator>
  <cp:lastModifiedBy>Bob Martin</cp:lastModifiedBy>
  <cp:revision>3</cp:revision>
  <dcterms:created xsi:type="dcterms:W3CDTF">2015-01-29T04:01:24Z</dcterms:created>
  <dcterms:modified xsi:type="dcterms:W3CDTF">2017-01-04T07:04:52Z</dcterms:modified>
</cp:coreProperties>
</file>

<file path=docProps/thumbnail.jpeg>
</file>